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9" Type="http://schemas.openxmlformats.org/officeDocument/2006/relationships/image" Target="../media/image119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42" Type="http://schemas.openxmlformats.org/officeDocument/2006/relationships/image" Target="../media/image12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2" Type="http://schemas.openxmlformats.org/officeDocument/2006/relationships/image" Target="../media/image6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29" Type="http://schemas.openxmlformats.org/officeDocument/2006/relationships/image" Target="../media/image109.png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43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2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2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3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32.png"/><Relationship Id="rId5" Type="http://schemas.openxmlformats.org/officeDocument/2006/relationships/image" Target="../media/image64.png"/><Relationship Id="rId10" Type="http://schemas.openxmlformats.org/officeDocument/2006/relationships/image" Target="../media/image13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3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3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12" Type="http://schemas.openxmlformats.org/officeDocument/2006/relationships/image" Target="../media/image1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36.png"/><Relationship Id="rId5" Type="http://schemas.openxmlformats.org/officeDocument/2006/relationships/image" Target="../media/image64.png"/><Relationship Id="rId10" Type="http://schemas.openxmlformats.org/officeDocument/2006/relationships/image" Target="../media/image13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3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3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4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5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6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175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4.png"/><Relationship Id="rId5" Type="http://schemas.openxmlformats.org/officeDocument/2006/relationships/image" Target="../media/image64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8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111" y="2558159"/>
            <a:ext cx="11616692" cy="50725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150" y="5946126"/>
            <a:ext cx="17431328" cy="23823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18384" y="3158554"/>
            <a:ext cx="908804" cy="865881"/>
            <a:chOff x="12118384" y="3158554"/>
            <a:chExt cx="908804" cy="865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8384" y="3158554"/>
              <a:ext cx="908804" cy="865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1800" y="1387028"/>
            <a:ext cx="622106" cy="784161"/>
            <a:chOff x="11431800" y="1387028"/>
            <a:chExt cx="622106" cy="7841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1800" y="1387028"/>
              <a:ext cx="622106" cy="784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53835" y="1918025"/>
            <a:ext cx="1405786" cy="2098189"/>
            <a:chOff x="4753835" y="1918025"/>
            <a:chExt cx="1405786" cy="20981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835" y="1918025"/>
              <a:ext cx="1405786" cy="2098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802" y="443281"/>
            <a:ext cx="5276577" cy="3235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88801" y="3551396"/>
            <a:ext cx="1170801" cy="1228761"/>
            <a:chOff x="2388801" y="3551396"/>
            <a:chExt cx="1170801" cy="12287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8801" y="3551396"/>
              <a:ext cx="1170801" cy="12287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801" y="6832821"/>
            <a:ext cx="1170801" cy="1228761"/>
            <a:chOff x="2388801" y="6832821"/>
            <a:chExt cx="1170801" cy="12287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8801" y="6832821"/>
              <a:ext cx="1170801" cy="12287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97686" y="5241633"/>
            <a:ext cx="1238545" cy="1119126"/>
            <a:chOff x="16297686" y="5241633"/>
            <a:chExt cx="1238545" cy="11191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97686" y="5241633"/>
              <a:ext cx="1238545" cy="1119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73332" y="5458360"/>
            <a:ext cx="2001739" cy="740571"/>
            <a:chOff x="1973332" y="5458360"/>
            <a:chExt cx="2001739" cy="740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973332" y="5458360"/>
              <a:ext cx="2001739" cy="740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23919" y="3262239"/>
            <a:ext cx="1083923" cy="1083923"/>
            <a:chOff x="5323919" y="3262239"/>
            <a:chExt cx="1083923" cy="10839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3919" y="3262239"/>
              <a:ext cx="1083923" cy="10839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67421" y="3595930"/>
            <a:ext cx="1790243" cy="3871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23919" y="4889963"/>
            <a:ext cx="1083923" cy="1083923"/>
            <a:chOff x="5323919" y="4889963"/>
            <a:chExt cx="1083923" cy="10839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3919" y="4889963"/>
              <a:ext cx="1083923" cy="108392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67419" y="5223654"/>
            <a:ext cx="1668754" cy="3828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7689" y="6145778"/>
            <a:ext cx="1083923" cy="1083923"/>
            <a:chOff x="5337689" y="6145778"/>
            <a:chExt cx="1083923" cy="10839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7689" y="6145778"/>
              <a:ext cx="1083923" cy="10839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81190" y="6508045"/>
            <a:ext cx="1794774" cy="3871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23919" y="7460971"/>
            <a:ext cx="1083923" cy="1083923"/>
            <a:chOff x="5323919" y="7460971"/>
            <a:chExt cx="1083923" cy="10839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3919" y="7460971"/>
              <a:ext cx="1083923" cy="10839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67419" y="7708949"/>
            <a:ext cx="1790890" cy="64650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55316" y="3771070"/>
            <a:ext cx="1988276" cy="308649"/>
            <a:chOff x="3255316" y="3771070"/>
            <a:chExt cx="1988276" cy="3086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3255316" y="3771070"/>
              <a:ext cx="1988276" cy="3086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22681" y="6273981"/>
            <a:ext cx="2549817" cy="305978"/>
            <a:chOff x="2922681" y="6273981"/>
            <a:chExt cx="2549817" cy="30597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340000">
              <a:off x="2922681" y="6273981"/>
              <a:ext cx="2549817" cy="3059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70558" y="6892197"/>
            <a:ext cx="2172091" cy="301482"/>
            <a:chOff x="3170558" y="6892197"/>
            <a:chExt cx="2172091" cy="3014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60000">
              <a:off x="3170558" y="6892197"/>
              <a:ext cx="2172091" cy="3014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35869" y="7446218"/>
            <a:ext cx="2199630" cy="263956"/>
            <a:chOff x="3135869" y="7446218"/>
            <a:chExt cx="2199630" cy="2639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">
              <a:off x="3135869" y="7446218"/>
              <a:ext cx="2199630" cy="2639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89804" y="3392560"/>
            <a:ext cx="886461" cy="886461"/>
            <a:chOff x="10389804" y="3392560"/>
            <a:chExt cx="886461" cy="8864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9804" y="3392560"/>
              <a:ext cx="886461" cy="88646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71100" y="3617846"/>
            <a:ext cx="1509287" cy="5285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89804" y="4302481"/>
            <a:ext cx="886461" cy="886461"/>
            <a:chOff x="10389804" y="4302481"/>
            <a:chExt cx="886461" cy="8864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9804" y="4302481"/>
              <a:ext cx="886461" cy="88646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1100" y="4518236"/>
            <a:ext cx="1464638" cy="5283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362265" y="5261080"/>
            <a:ext cx="886461" cy="886461"/>
            <a:chOff x="10362265" y="5261080"/>
            <a:chExt cx="886461" cy="8864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62265" y="5261080"/>
              <a:ext cx="886461" cy="88646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43577" y="5533979"/>
            <a:ext cx="1463226" cy="3169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883528" y="4841464"/>
            <a:ext cx="1046707" cy="1046707"/>
            <a:chOff x="7883528" y="4841464"/>
            <a:chExt cx="1046707" cy="10467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3528" y="4841464"/>
              <a:ext cx="1046707" cy="104670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53006" y="5182750"/>
            <a:ext cx="1823172" cy="37425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83092" y="5202792"/>
            <a:ext cx="1318542" cy="312079"/>
            <a:chOff x="6483092" y="5202792"/>
            <a:chExt cx="1318542" cy="31207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83092" y="5202792"/>
              <a:ext cx="1318542" cy="3120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389807" y="6233024"/>
            <a:ext cx="886461" cy="886461"/>
            <a:chOff x="10389807" y="6233024"/>
            <a:chExt cx="886461" cy="88646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9807" y="6233024"/>
              <a:ext cx="886461" cy="88646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71100" y="6505922"/>
            <a:ext cx="1501698" cy="31660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749592" y="4555307"/>
            <a:ext cx="1856119" cy="269472"/>
            <a:chOff x="8749592" y="4555307"/>
            <a:chExt cx="1856119" cy="26947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2640000">
              <a:off x="8749592" y="4555307"/>
              <a:ext cx="1856119" cy="2694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952049" y="4983968"/>
            <a:ext cx="1432030" cy="253183"/>
            <a:chOff x="8952049" y="4983968"/>
            <a:chExt cx="1432030" cy="25318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20000">
              <a:off x="8952049" y="4983968"/>
              <a:ext cx="1432030" cy="25318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92582" y="5336468"/>
            <a:ext cx="1331832" cy="286151"/>
            <a:chOff x="8992582" y="5336468"/>
            <a:chExt cx="1331832" cy="28615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20000">
              <a:off x="8992582" y="5336468"/>
              <a:ext cx="1331832" cy="28615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765422" y="5773663"/>
            <a:ext cx="1803890" cy="289223"/>
            <a:chOff x="8765422" y="5773663"/>
            <a:chExt cx="1803890" cy="28922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2700000">
              <a:off x="8765422" y="5773663"/>
              <a:ext cx="1803890" cy="2892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83528" y="6145778"/>
            <a:ext cx="1046707" cy="1046707"/>
            <a:chOff x="7883528" y="6145778"/>
            <a:chExt cx="1046707" cy="104670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83528" y="6145778"/>
              <a:ext cx="1046707" cy="104670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53006" y="6382299"/>
            <a:ext cx="1728776" cy="62388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483092" y="6507106"/>
            <a:ext cx="1318542" cy="312079"/>
            <a:chOff x="6483092" y="6507106"/>
            <a:chExt cx="1318542" cy="31207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83092" y="6507106"/>
              <a:ext cx="1318542" cy="31207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816614" y="7056950"/>
            <a:ext cx="1672377" cy="345501"/>
            <a:chOff x="8816614" y="7056950"/>
            <a:chExt cx="1672377" cy="34550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2220000">
              <a:off x="8816614" y="7056950"/>
              <a:ext cx="1672377" cy="34550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389826" y="7403693"/>
            <a:ext cx="886461" cy="886461"/>
            <a:chOff x="10389826" y="7403693"/>
            <a:chExt cx="886461" cy="88646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89826" y="7403693"/>
              <a:ext cx="886461" cy="886461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71144" y="7676589"/>
            <a:ext cx="1478579" cy="335131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1276265" y="7678543"/>
            <a:ext cx="738193" cy="354468"/>
            <a:chOff x="11276265" y="7678543"/>
            <a:chExt cx="738193" cy="35446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76265" y="7678543"/>
              <a:ext cx="738193" cy="35446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469357" y="6164981"/>
            <a:ext cx="2798206" cy="354468"/>
            <a:chOff x="10469357" y="6164981"/>
            <a:chExt cx="2798206" cy="35446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0469357" y="6164981"/>
              <a:ext cx="2798206" cy="35446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276268" y="4561615"/>
            <a:ext cx="738193" cy="354468"/>
            <a:chOff x="11276268" y="4561615"/>
            <a:chExt cx="738193" cy="35446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276268" y="4561615"/>
              <a:ext cx="738193" cy="35446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801634" y="7833467"/>
            <a:ext cx="1213053" cy="1046707"/>
            <a:chOff x="7801634" y="7833467"/>
            <a:chExt cx="1213053" cy="1046707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01634" y="7833467"/>
              <a:ext cx="1213053" cy="1046707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153010" y="8069992"/>
            <a:ext cx="1823589" cy="62430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6472702" y="8030511"/>
            <a:ext cx="1318542" cy="312079"/>
            <a:chOff x="6472702" y="8030511"/>
            <a:chExt cx="1318542" cy="312079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20000">
              <a:off x="6472702" y="8030511"/>
              <a:ext cx="1318542" cy="31207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844991" y="3973731"/>
            <a:ext cx="1083923" cy="1083923"/>
            <a:chOff x="13844991" y="3973731"/>
            <a:chExt cx="1083923" cy="108392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44991" y="3973731"/>
              <a:ext cx="1083923" cy="1083923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088489" y="4307422"/>
            <a:ext cx="1806858" cy="38690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858761" y="5229546"/>
            <a:ext cx="1083923" cy="1083923"/>
            <a:chOff x="13858761" y="5229546"/>
            <a:chExt cx="1083923" cy="1083923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58761" y="5229546"/>
              <a:ext cx="1083923" cy="1083923"/>
            </a:xfrm>
            <a:prstGeom prst="rect">
              <a:avLst/>
            </a:prstGeom>
          </p:spPr>
        </p:pic>
      </p:grpSp>
      <p:pic>
        <p:nvPicPr>
          <p:cNvPr id="118" name="Object 117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102298" y="5591813"/>
            <a:ext cx="1790243" cy="38734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3844991" y="6544739"/>
            <a:ext cx="1083923" cy="1083923"/>
            <a:chOff x="13844991" y="6544739"/>
            <a:chExt cx="1083923" cy="1083923"/>
          </a:xfrm>
        </p:grpSpPr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44991" y="6544739"/>
              <a:ext cx="1083923" cy="1083923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088489" y="6907003"/>
            <a:ext cx="1790243" cy="387341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4884136" y="6284306"/>
            <a:ext cx="1960452" cy="235254"/>
            <a:chOff x="14884136" y="6284306"/>
            <a:chExt cx="1960452" cy="235254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3020000">
              <a:off x="14884136" y="6284306"/>
              <a:ext cx="1960452" cy="23525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049703" y="5686167"/>
            <a:ext cx="1570418" cy="231798"/>
            <a:chOff x="15049703" y="5686167"/>
            <a:chExt cx="1570418" cy="231798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0860000">
              <a:off x="15049703" y="5686167"/>
              <a:ext cx="1570418" cy="23179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871874" y="5166897"/>
            <a:ext cx="1965899" cy="202945"/>
            <a:chOff x="14871874" y="5166897"/>
            <a:chExt cx="1965899" cy="202945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8640000">
              <a:off x="14871874" y="5166897"/>
              <a:ext cx="1965899" cy="20294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3844995" y="7741318"/>
            <a:ext cx="1083923" cy="1083923"/>
            <a:chOff x="13844995" y="7741318"/>
            <a:chExt cx="1083923" cy="108392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44995" y="7741318"/>
              <a:ext cx="1083923" cy="108392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3088489" y="7998822"/>
            <a:ext cx="1790890" cy="646287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4567157" y="6754159"/>
            <a:ext cx="2656799" cy="275073"/>
            <a:chOff x="14567157" y="6754159"/>
            <a:chExt cx="2656799" cy="27507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4040000">
              <a:off x="14567157" y="6754159"/>
              <a:ext cx="2656799" cy="27507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979849" y="8190426"/>
            <a:ext cx="4865143" cy="354468"/>
            <a:chOff x="8979849" y="8190426"/>
            <a:chExt cx="4865143" cy="354468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79849" y="8190426"/>
              <a:ext cx="4865143" cy="354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494467"/>
            <a:ext cx="14692572" cy="7197373"/>
            <a:chOff x="2390962" y="2494467"/>
            <a:chExt cx="14692572" cy="7197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494467"/>
              <a:ext cx="14692572" cy="7197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031643" cy="6603675"/>
            <a:chOff x="2402753" y="2494467"/>
            <a:chExt cx="14031643" cy="66036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031643" cy="66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279491" cy="7000046"/>
            <a:chOff x="2402753" y="2494467"/>
            <a:chExt cx="14279491" cy="70000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279491" cy="7000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494467"/>
            <a:ext cx="15009268" cy="6984693"/>
            <a:chOff x="2390962" y="2494467"/>
            <a:chExt cx="15009268" cy="69846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494467"/>
              <a:ext cx="15009268" cy="6984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5577" y="6165816"/>
            <a:ext cx="3401013" cy="1760625"/>
            <a:chOff x="11165577" y="6165816"/>
            <a:chExt cx="3401013" cy="17606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5577" y="6165816"/>
              <a:ext cx="3401013" cy="1760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494467"/>
            <a:ext cx="13150404" cy="7084391"/>
            <a:chOff x="2390962" y="2494467"/>
            <a:chExt cx="13150404" cy="7084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494467"/>
              <a:ext cx="13150404" cy="7084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1600" y="2494467"/>
            <a:ext cx="14623725" cy="7003975"/>
            <a:chOff x="2471600" y="2494467"/>
            <a:chExt cx="14623725" cy="70039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600" y="2494467"/>
              <a:ext cx="14623725" cy="7003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6914" y="2494467"/>
            <a:ext cx="14826253" cy="6994339"/>
            <a:chOff x="2536914" y="2494467"/>
            <a:chExt cx="14826253" cy="69943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914" y="2494467"/>
              <a:ext cx="14826253" cy="69943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3959" y="7380379"/>
            <a:ext cx="2783144" cy="1355294"/>
            <a:chOff x="10903959" y="7380379"/>
            <a:chExt cx="2783144" cy="13552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3959" y="7380379"/>
              <a:ext cx="2783144" cy="13552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02863" y="8818288"/>
            <a:ext cx="1437591" cy="422821"/>
            <a:chOff x="10802863" y="8818288"/>
            <a:chExt cx="1437591" cy="4228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2863" y="8818288"/>
              <a:ext cx="1437591" cy="422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494467"/>
            <a:ext cx="14320799" cy="7124407"/>
            <a:chOff x="2390962" y="2494467"/>
            <a:chExt cx="14320799" cy="71244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494467"/>
              <a:ext cx="14320799" cy="7124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673469"/>
            <a:ext cx="13898195" cy="6763151"/>
            <a:chOff x="2390962" y="2673469"/>
            <a:chExt cx="13898195" cy="67631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673469"/>
              <a:ext cx="13898195" cy="6763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3386" y="743546"/>
            <a:ext cx="16995168" cy="8922547"/>
            <a:chOff x="643386" y="743546"/>
            <a:chExt cx="16995168" cy="89225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386" y="743546"/>
              <a:ext cx="16995168" cy="8922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0291" y="2494467"/>
            <a:ext cx="14844035" cy="7070321"/>
            <a:chOff x="2430291" y="2494467"/>
            <a:chExt cx="14844035" cy="70703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0291" y="2494467"/>
              <a:ext cx="14844035" cy="7070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3339" y="2494467"/>
            <a:ext cx="14651264" cy="6959553"/>
            <a:chOff x="2463339" y="2494467"/>
            <a:chExt cx="14651264" cy="69595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3339" y="2494467"/>
              <a:ext cx="14651264" cy="6959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527340" cy="6773510"/>
            <a:chOff x="2402753" y="2494467"/>
            <a:chExt cx="14527340" cy="67735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527340" cy="6773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5369" y="2494467"/>
            <a:ext cx="14334569" cy="6898241"/>
            <a:chOff x="2485369" y="2494467"/>
            <a:chExt cx="14334569" cy="68982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5369" y="2494467"/>
              <a:ext cx="14334569" cy="6898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71600" y="2494467"/>
            <a:ext cx="14403416" cy="6647325"/>
            <a:chOff x="2471600" y="2494467"/>
            <a:chExt cx="14403416" cy="66473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1600" y="2494467"/>
              <a:ext cx="14403416" cy="6647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265722" cy="6848334"/>
            <a:chOff x="2402753" y="2494467"/>
            <a:chExt cx="14265722" cy="68483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265722" cy="68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216" y="2494467"/>
            <a:ext cx="14244407" cy="6815433"/>
            <a:chOff x="2554216" y="2494467"/>
            <a:chExt cx="14244407" cy="68154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4216" y="2494467"/>
              <a:ext cx="14244407" cy="6815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7830" y="2494467"/>
            <a:ext cx="14128028" cy="6720141"/>
            <a:chOff x="2457830" y="2494467"/>
            <a:chExt cx="14128028" cy="67201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7830" y="2494467"/>
              <a:ext cx="14128028" cy="67201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2908" y="2494467"/>
            <a:ext cx="14169336" cy="6720163"/>
            <a:chOff x="2512908" y="2494467"/>
            <a:chExt cx="14169336" cy="67201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2908" y="2494467"/>
              <a:ext cx="14169336" cy="6720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82470" y="2494467"/>
            <a:ext cx="14326308" cy="6571449"/>
            <a:chOff x="2582470" y="2494467"/>
            <a:chExt cx="14326308" cy="65714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2470" y="2494467"/>
              <a:ext cx="14326308" cy="6571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844" y="477321"/>
            <a:ext cx="17343938" cy="9331072"/>
            <a:chOff x="372844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844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667" y="479008"/>
            <a:ext cx="4962233" cy="1749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371" y="2176142"/>
            <a:ext cx="15432078" cy="59354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8195" y="2494467"/>
            <a:ext cx="15370416" cy="7113987"/>
            <a:chOff x="1768195" y="2494467"/>
            <a:chExt cx="15370416" cy="7113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8195" y="2494467"/>
              <a:ext cx="15370416" cy="7113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4840" y="2494467"/>
            <a:ext cx="13716777" cy="7007486"/>
            <a:chOff x="2544840" y="2494467"/>
            <a:chExt cx="13716777" cy="70074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4840" y="2494467"/>
              <a:ext cx="13716777" cy="7007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527340" cy="6949556"/>
            <a:chOff x="2402753" y="2494467"/>
            <a:chExt cx="14527340" cy="69495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527340" cy="6949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444724" cy="6992093"/>
            <a:chOff x="2402753" y="2494467"/>
            <a:chExt cx="14444724" cy="6992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444724" cy="6992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4216" y="2494467"/>
            <a:ext cx="14478487" cy="6809774"/>
            <a:chOff x="2554216" y="2494467"/>
            <a:chExt cx="14478487" cy="68097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4216" y="2494467"/>
              <a:ext cx="14478487" cy="6809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6522" y="2494467"/>
            <a:ext cx="14417185" cy="6904462"/>
            <a:chOff x="2416522" y="2494467"/>
            <a:chExt cx="14417185" cy="69044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6522" y="2494467"/>
              <a:ext cx="14417185" cy="6904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7392" y="2494467"/>
            <a:ext cx="14766928" cy="6995395"/>
            <a:chOff x="2527392" y="2494467"/>
            <a:chExt cx="14766928" cy="6995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7392" y="2494467"/>
              <a:ext cx="14766928" cy="6995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3660034" cy="6906855"/>
            <a:chOff x="2402753" y="2494467"/>
            <a:chExt cx="13660034" cy="6906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3660034" cy="6906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2908" y="2494467"/>
            <a:ext cx="13935257" cy="7041464"/>
            <a:chOff x="2512908" y="2494467"/>
            <a:chExt cx="13935257" cy="70414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2908" y="2494467"/>
              <a:ext cx="13935257" cy="7041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0446" y="2494467"/>
            <a:ext cx="14216869" cy="6747643"/>
            <a:chOff x="2540446" y="2494467"/>
            <a:chExt cx="14216869" cy="6747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0446" y="2494467"/>
              <a:ext cx="14216869" cy="6747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58" y="772830"/>
            <a:ext cx="5595861" cy="3218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88210" y="1183507"/>
            <a:ext cx="982537" cy="1684432"/>
            <a:chOff x="15688210" y="1183507"/>
            <a:chExt cx="982537" cy="16844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88210" y="1183507"/>
              <a:ext cx="982537" cy="16844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565" y="3250997"/>
            <a:ext cx="1111593" cy="10926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9330" y="4809693"/>
            <a:ext cx="1205156" cy="1092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77903" y="5683285"/>
            <a:ext cx="3183657" cy="161159"/>
            <a:chOff x="1877903" y="5683285"/>
            <a:chExt cx="3183657" cy="1611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903" y="5683285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1692" y="4124589"/>
            <a:ext cx="3183657" cy="161159"/>
            <a:chOff x="1841692" y="4124589"/>
            <a:chExt cx="3183657" cy="161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692" y="4124589"/>
              <a:ext cx="3183657" cy="1611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9949" y="3585099"/>
            <a:ext cx="2549694" cy="5102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7547" y="5157566"/>
            <a:ext cx="2544888" cy="4965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5565" y="6413732"/>
            <a:ext cx="1204516" cy="10926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2399" y="7916439"/>
            <a:ext cx="1242326" cy="10926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0972" y="8790031"/>
            <a:ext cx="3183657" cy="161159"/>
            <a:chOff x="1860972" y="8790031"/>
            <a:chExt cx="3183657" cy="1611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0972" y="8790031"/>
              <a:ext cx="3183657" cy="161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41692" y="7287324"/>
            <a:ext cx="3183657" cy="161159"/>
            <a:chOff x="1841692" y="7287324"/>
            <a:chExt cx="3183657" cy="161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692" y="7287324"/>
              <a:ext cx="3183657" cy="1611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9949" y="6747831"/>
            <a:ext cx="2546584" cy="51028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0550" y="8014091"/>
            <a:ext cx="2559005" cy="8149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830266" cy="6720257"/>
            <a:chOff x="2402753" y="2494467"/>
            <a:chExt cx="14830266" cy="67202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830266" cy="67202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720111" cy="6924069"/>
            <a:chOff x="2402753" y="2494467"/>
            <a:chExt cx="14720111" cy="69240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720111" cy="6924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678803" cy="6901790"/>
            <a:chOff x="2402753" y="2494467"/>
            <a:chExt cx="14678803" cy="6901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678803" cy="6901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962" y="2494467"/>
            <a:ext cx="14031643" cy="6700730"/>
            <a:chOff x="2390962" y="2494467"/>
            <a:chExt cx="14031643" cy="67007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962" y="2494467"/>
              <a:ext cx="14031643" cy="6700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30291" y="2494467"/>
            <a:ext cx="14086720" cy="6846020"/>
            <a:chOff x="2430291" y="2494467"/>
            <a:chExt cx="14086720" cy="68460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0291" y="2494467"/>
              <a:ext cx="14086720" cy="6846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320799" cy="6760033"/>
            <a:chOff x="2402753" y="2494467"/>
            <a:chExt cx="14320799" cy="6760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320799" cy="6760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7830" y="2494467"/>
            <a:ext cx="13632331" cy="7015549"/>
            <a:chOff x="2457830" y="2494467"/>
            <a:chExt cx="13632331" cy="701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7830" y="2494467"/>
              <a:ext cx="13632331" cy="7015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430954" cy="6615245"/>
            <a:chOff x="2402753" y="2494467"/>
            <a:chExt cx="14430954" cy="66152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430954" cy="6615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57830" y="2494467"/>
            <a:ext cx="14086720" cy="6819670"/>
            <a:chOff x="2457830" y="2494467"/>
            <a:chExt cx="14086720" cy="68196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7830" y="2494467"/>
              <a:ext cx="14086720" cy="6819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16522" y="2494467"/>
            <a:ext cx="14348338" cy="6889619"/>
            <a:chOff x="2416522" y="2494467"/>
            <a:chExt cx="14348338" cy="68896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6522" y="2494467"/>
              <a:ext cx="14348338" cy="6889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80845" y="2805505"/>
            <a:ext cx="2609001" cy="2609001"/>
            <a:chOff x="11280845" y="2805505"/>
            <a:chExt cx="2609001" cy="2609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80845" y="2805505"/>
              <a:ext cx="2609001" cy="2609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0568" y="2771643"/>
            <a:ext cx="2609001" cy="2609001"/>
            <a:chOff x="7860568" y="2771643"/>
            <a:chExt cx="2609001" cy="26090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0568" y="2771643"/>
              <a:ext cx="2609001" cy="2609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38100" y="2771643"/>
            <a:ext cx="2609001" cy="2609001"/>
            <a:chOff x="4338100" y="2771643"/>
            <a:chExt cx="2609001" cy="26090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8100" y="2771643"/>
              <a:ext cx="2609001" cy="2609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279607" cy="279607"/>
            <a:chOff x="0" y="0"/>
            <a:chExt cx="279607" cy="2796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79607" cy="2796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629" y="2771643"/>
            <a:ext cx="2609001" cy="2609001"/>
            <a:chOff x="735629" y="2771643"/>
            <a:chExt cx="2609001" cy="26090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629" y="2771643"/>
              <a:ext cx="2609001" cy="2609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1168" y="3141327"/>
            <a:ext cx="1031551" cy="1095147"/>
            <a:chOff x="1521168" y="3141327"/>
            <a:chExt cx="1031551" cy="1095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168" y="3141327"/>
              <a:ext cx="1031551" cy="10951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28276" y="3253137"/>
            <a:ext cx="907765" cy="939252"/>
            <a:chOff x="12128276" y="3253137"/>
            <a:chExt cx="907765" cy="939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8276" y="3253137"/>
              <a:ext cx="907765" cy="939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53794" y="3167755"/>
            <a:ext cx="990289" cy="1042292"/>
            <a:chOff x="5153794" y="3167755"/>
            <a:chExt cx="990289" cy="10422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3794" y="3167755"/>
              <a:ext cx="990289" cy="1042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219760" y="3843765"/>
            <a:ext cx="476190" cy="532481"/>
            <a:chOff x="7219760" y="3843765"/>
            <a:chExt cx="476190" cy="5324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9760" y="3843765"/>
              <a:ext cx="476190" cy="5324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89253" y="3843765"/>
            <a:ext cx="476190" cy="532481"/>
            <a:chOff x="3589253" y="3843765"/>
            <a:chExt cx="476190" cy="5324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9253" y="3843765"/>
              <a:ext cx="476190" cy="5324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71214" y="3843765"/>
            <a:ext cx="476190" cy="532481"/>
            <a:chOff x="10671214" y="3843765"/>
            <a:chExt cx="476190" cy="5324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1214" y="3843765"/>
              <a:ext cx="476190" cy="53248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051" y="4292682"/>
            <a:ext cx="1194508" cy="3362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5317" y="4569959"/>
            <a:ext cx="1364826" cy="3436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85037" y="4292682"/>
            <a:ext cx="1136483" cy="33623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0221" y="4569959"/>
            <a:ext cx="991199" cy="3252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86266" y="4326545"/>
            <a:ext cx="1106166" cy="3343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03745" y="4603821"/>
            <a:ext cx="1436800" cy="3436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43522" y="4292682"/>
            <a:ext cx="1036876" cy="3343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47789" y="4569959"/>
            <a:ext cx="1287188" cy="3440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22009" y="2171012"/>
            <a:ext cx="1925211" cy="3999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516" y="2171012"/>
            <a:ext cx="2555367" cy="40044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3208" y="5628207"/>
            <a:ext cx="2991468" cy="141863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31158" y="2171012"/>
            <a:ext cx="3129753" cy="40044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97497" y="5560155"/>
            <a:ext cx="3139265" cy="186951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65644" y="2171012"/>
            <a:ext cx="1354939" cy="37530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35173" y="5635295"/>
            <a:ext cx="3050582" cy="141610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63780" y="5628207"/>
            <a:ext cx="2787275" cy="186356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95309" y="3211538"/>
            <a:ext cx="990289" cy="954726"/>
            <a:chOff x="8695309" y="3211538"/>
            <a:chExt cx="990289" cy="95472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95309" y="3211538"/>
              <a:ext cx="990289" cy="9547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71544" y="2856299"/>
            <a:ext cx="2578525" cy="2578525"/>
            <a:chOff x="14871544" y="2856299"/>
            <a:chExt cx="2578525" cy="257852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871544" y="2856299"/>
              <a:ext cx="2578525" cy="25785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09452" y="3273454"/>
            <a:ext cx="907765" cy="939252"/>
            <a:chOff x="15709452" y="3273454"/>
            <a:chExt cx="907765" cy="93925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09452" y="3273454"/>
              <a:ext cx="907765" cy="9392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73403" y="3843765"/>
            <a:ext cx="476190" cy="532481"/>
            <a:chOff x="14073403" y="3843765"/>
            <a:chExt cx="476190" cy="53248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73403" y="3843765"/>
              <a:ext cx="476190" cy="53248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48394" y="4346862"/>
            <a:ext cx="1106166" cy="3343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375397" y="4624139"/>
            <a:ext cx="1218348" cy="34263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81845" y="2171012"/>
            <a:ext cx="1774129" cy="3954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910881" y="5628207"/>
            <a:ext cx="2525804" cy="97216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44959" y="411283"/>
            <a:ext cx="5544688" cy="17497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141798" cy="7054820"/>
            <a:chOff x="2402753" y="2494467"/>
            <a:chExt cx="14141798" cy="70548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141798" cy="7054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32186" y="2494467"/>
            <a:ext cx="14335284" cy="6815784"/>
            <a:chOff x="2532186" y="2494467"/>
            <a:chExt cx="14335284" cy="68157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2186" y="2494467"/>
              <a:ext cx="14335284" cy="6815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42425" y="2494467"/>
            <a:ext cx="14476508" cy="6934327"/>
            <a:chOff x="2542425" y="2494467"/>
            <a:chExt cx="14476508" cy="69343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2425" y="2494467"/>
              <a:ext cx="14476508" cy="6934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494467"/>
            <a:ext cx="14596187" cy="6912480"/>
            <a:chOff x="2402753" y="2494467"/>
            <a:chExt cx="14596187" cy="69124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494467"/>
              <a:ext cx="14596187" cy="6912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02753" y="2552591"/>
            <a:ext cx="14554879" cy="6918632"/>
            <a:chOff x="2402753" y="2552591"/>
            <a:chExt cx="14554879" cy="6918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2753" y="2552591"/>
              <a:ext cx="14554879" cy="6918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5685" y="776032"/>
            <a:ext cx="3751336" cy="17529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52113" cy="3989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62260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72117" y="2494467"/>
            <a:ext cx="14295353" cy="6884790"/>
            <a:chOff x="2572117" y="2494467"/>
            <a:chExt cx="14295353" cy="68847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2117" y="2494467"/>
              <a:ext cx="14295353" cy="6884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9223" y="2336020"/>
            <a:ext cx="8708623" cy="4455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8522" y="4269134"/>
            <a:ext cx="7345578" cy="46748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279607" cy="279607"/>
            <a:chOff x="0" y="0"/>
            <a:chExt cx="279607" cy="279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79607" cy="2796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959" y="487474"/>
            <a:ext cx="5023912" cy="17517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785" y="-1369423"/>
            <a:ext cx="10507727" cy="141033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0316" y="-1591736"/>
            <a:ext cx="11805506" cy="149926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1764" y="6705611"/>
            <a:ext cx="4193819" cy="5787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0493" y="6114501"/>
            <a:ext cx="4317460" cy="464542"/>
            <a:chOff x="3690493" y="6114501"/>
            <a:chExt cx="4317460" cy="4645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0493" y="6114501"/>
              <a:ext cx="4317460" cy="464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76991" y="7546941"/>
            <a:ext cx="1160610" cy="464542"/>
            <a:chOff x="3076991" y="7546941"/>
            <a:chExt cx="1160610" cy="4645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6991" y="7546941"/>
              <a:ext cx="1160610" cy="464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05326" y="7530010"/>
            <a:ext cx="3702628" cy="464542"/>
            <a:chOff x="4305326" y="7530010"/>
            <a:chExt cx="3702628" cy="4645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5326" y="7530010"/>
              <a:ext cx="3702628" cy="464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4276" y="8452762"/>
            <a:ext cx="1190996" cy="464542"/>
            <a:chOff x="3004276" y="8452762"/>
            <a:chExt cx="1190996" cy="4645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4276" y="8452762"/>
              <a:ext cx="1190996" cy="464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6181" y="4407416"/>
            <a:ext cx="3708951" cy="464542"/>
            <a:chOff x="11766181" y="4407416"/>
            <a:chExt cx="3708951" cy="4645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6181" y="4407416"/>
              <a:ext cx="3708951" cy="464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89991" y="5928258"/>
            <a:ext cx="5452867" cy="464542"/>
            <a:chOff x="10089991" y="5928258"/>
            <a:chExt cx="5452867" cy="464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9991" y="5928258"/>
              <a:ext cx="5452867" cy="4645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05610" y="5101373"/>
            <a:ext cx="4104069" cy="5787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89991" y="6751324"/>
            <a:ext cx="2195724" cy="464542"/>
            <a:chOff x="10089991" y="6751324"/>
            <a:chExt cx="2195724" cy="4645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89991" y="6751324"/>
              <a:ext cx="2195724" cy="4645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35261" y="7322601"/>
            <a:ext cx="3507667" cy="5787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5847" y="1794419"/>
            <a:ext cx="3671559" cy="1749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28" y="1855537"/>
            <a:ext cx="1469869" cy="3975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60" y="719646"/>
            <a:ext cx="1495592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8031" y="3231643"/>
            <a:ext cx="14574516" cy="6159063"/>
            <a:chOff x="2348031" y="3231643"/>
            <a:chExt cx="14574516" cy="61590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8031" y="3231643"/>
              <a:ext cx="14574516" cy="6159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7000" y="1794419"/>
            <a:ext cx="3625211" cy="1749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69642" cy="3970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587388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62217" y="3291796"/>
            <a:ext cx="5026641" cy="2544349"/>
            <a:chOff x="3862217" y="3291796"/>
            <a:chExt cx="5026641" cy="2544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2217" y="3291796"/>
              <a:ext cx="5026641" cy="2544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62217" y="6020916"/>
            <a:ext cx="3763943" cy="2308513"/>
            <a:chOff x="3862217" y="6020916"/>
            <a:chExt cx="3763943" cy="23085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2217" y="6020916"/>
              <a:ext cx="3763943" cy="2308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7393" y="3291796"/>
            <a:ext cx="2849236" cy="2544349"/>
            <a:chOff x="12327393" y="3291796"/>
            <a:chExt cx="2849236" cy="25443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7393" y="3291796"/>
              <a:ext cx="2849236" cy="2544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39241" y="6020916"/>
            <a:ext cx="3301506" cy="2308513"/>
            <a:chOff x="8039241" y="6020916"/>
            <a:chExt cx="3301506" cy="23085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9241" y="6020916"/>
              <a:ext cx="3301506" cy="2308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0944" y="6020916"/>
            <a:ext cx="3405686" cy="2294743"/>
            <a:chOff x="11770944" y="6020916"/>
            <a:chExt cx="3405686" cy="2294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70944" y="6020916"/>
              <a:ext cx="3405686" cy="22947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43510" y="3291796"/>
            <a:ext cx="2506436" cy="2506436"/>
            <a:chOff x="9443510" y="3291796"/>
            <a:chExt cx="2506436" cy="2506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43510" y="3291796"/>
              <a:ext cx="2506436" cy="2506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7000" y="1835733"/>
            <a:ext cx="3167308" cy="17053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7000" y="776032"/>
            <a:ext cx="3955183" cy="1716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1158" y="2048385"/>
            <a:ext cx="2158355" cy="446083"/>
            <a:chOff x="-211158" y="2048385"/>
            <a:chExt cx="2158355" cy="446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158" y="2048385"/>
              <a:ext cx="2158355" cy="446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886" y="514391"/>
            <a:ext cx="2040078" cy="1920074"/>
            <a:chOff x="410886" y="514391"/>
            <a:chExt cx="2040078" cy="1920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10886" y="514391"/>
              <a:ext cx="2040078" cy="1920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727" y="1855533"/>
            <a:ext cx="1102286" cy="3960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759" y="719646"/>
            <a:ext cx="1586596" cy="13492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990" y="583164"/>
            <a:ext cx="1086883" cy="4089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2537" y="2944700"/>
            <a:ext cx="15240641" cy="6348870"/>
            <a:chOff x="1522537" y="2944700"/>
            <a:chExt cx="15240641" cy="63488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537" y="2944700"/>
              <a:ext cx="15240641" cy="6348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56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admin</cp:lastModifiedBy>
  <cp:revision>2</cp:revision>
  <dcterms:created xsi:type="dcterms:W3CDTF">2022-02-15T15:50:05Z</dcterms:created>
  <dcterms:modified xsi:type="dcterms:W3CDTF">2022-02-15T06:54:43Z</dcterms:modified>
</cp:coreProperties>
</file>